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5" r:id="rId1"/>
  </p:sldMasterIdLst>
  <p:notesMasterIdLst>
    <p:notesMasterId r:id="rId7"/>
  </p:notesMasterIdLst>
  <p:sldIdLst>
    <p:sldId id="272" r:id="rId2"/>
    <p:sldId id="266" r:id="rId3"/>
    <p:sldId id="267" r:id="rId4"/>
    <p:sldId id="268" r:id="rId5"/>
    <p:sldId id="27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99"/>
    <a:srgbClr val="FFFFCC"/>
    <a:srgbClr val="33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793" autoAdjust="0"/>
    <p:restoredTop sz="94660"/>
  </p:normalViewPr>
  <p:slideViewPr>
    <p:cSldViewPr showGuides="1">
      <p:cViewPr>
        <p:scale>
          <a:sx n="75" d="100"/>
          <a:sy n="75" d="100"/>
        </p:scale>
        <p:origin x="-132" y="-1236"/>
      </p:cViewPr>
      <p:guideLst>
        <p:guide orient="horz" pos="30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1FFA9-491A-4CF5-BC38-C5D453E23ABA}" type="datetimeFigureOut">
              <a:rPr lang="en-GB" smtClean="0"/>
              <a:t>2017-02-27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F9CAC-ED46-4719-AA3A-C83A65B0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835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F9CAC-ED46-4719-AA3A-C83A65B0767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69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43558"/>
            <a:ext cx="7772400" cy="1856781"/>
          </a:xfrm>
        </p:spPr>
        <p:txBody>
          <a:bodyPr>
            <a:no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59782"/>
            <a:ext cx="6400800" cy="593204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Author(s</a:t>
            </a:r>
            <a:r>
              <a:rPr lang="en-US" smtClean="0"/>
              <a:t>) </a:t>
            </a:r>
            <a:r>
              <a:rPr lang="en-US" smtClean="0"/>
              <a:t>name(s)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971600" y="123478"/>
            <a:ext cx="7056784" cy="431800"/>
          </a:xfrm>
        </p:spPr>
        <p:txBody>
          <a:bodyPr anchor="ctr" anchorCtr="0"/>
          <a:lstStyle>
            <a:lvl1pPr marL="0" indent="0" algn="l">
              <a:buNone/>
              <a:defRPr b="1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 dirty="0" smtClean="0"/>
              <a:t>Conference track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5496" y="123478"/>
            <a:ext cx="864096" cy="431800"/>
          </a:xfrm>
        </p:spPr>
        <p:txBody>
          <a:bodyPr anchor="ctr" anchorCtr="0"/>
          <a:lstStyle>
            <a:lvl1pPr marL="0" indent="0" algn="l">
              <a:buNone/>
              <a:defRPr b="1"/>
            </a:lvl1pPr>
          </a:lstStyle>
          <a:p>
            <a:pPr lvl="0"/>
            <a:r>
              <a:rPr lang="en-US" dirty="0" smtClean="0"/>
              <a:t>#id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1368688" y="3651870"/>
            <a:ext cx="6412448" cy="1224136"/>
          </a:xfrm>
        </p:spPr>
        <p:txBody>
          <a:bodyPr anchor="ctr" anchorCtr="0"/>
          <a:lstStyle>
            <a:lvl1pPr marL="0" indent="0" algn="ctr">
              <a:buNone/>
              <a:defRPr lang="en-US" i="1" baseline="0" dirty="0" smtClean="0"/>
            </a:lvl1pPr>
            <a:lvl2pPr marL="457200" indent="0">
              <a:buNone/>
              <a:defRPr lang="en-US" dirty="0" smtClean="0"/>
            </a:lvl2pPr>
            <a:lvl3pPr marL="914400" indent="0">
              <a:buNone/>
              <a:defRPr lang="en-US" dirty="0" smtClean="0"/>
            </a:lvl3pPr>
            <a:lvl4pPr marL="1371600" indent="0">
              <a:buFont typeface="Arial" panose="020B0604020202020204" pitchFamily="34" charset="0"/>
              <a:buNone/>
              <a:defRPr lang="en-US" dirty="0" smtClean="0"/>
            </a:lvl4pPr>
            <a:lvl5pPr marL="1828800" indent="0">
              <a:buNone/>
              <a:defRPr lang="en-GB" dirty="0"/>
            </a:lvl5pPr>
          </a:lstStyle>
          <a:p>
            <a:pPr lvl="0"/>
            <a:r>
              <a:rPr lang="en-US" dirty="0" smtClean="0"/>
              <a:t>Affiliation(s)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948014"/>
            <a:ext cx="9144000" cy="19548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100" i="0" baseline="0" dirty="0" smtClean="0"/>
            </a:lvl1pPr>
            <a:lvl2pPr marL="457200" indent="0">
              <a:buNone/>
              <a:defRPr lang="en-US" dirty="0" smtClean="0"/>
            </a:lvl2pPr>
            <a:lvl3pPr marL="914400" indent="0">
              <a:buNone/>
              <a:defRPr lang="en-US" dirty="0" smtClean="0"/>
            </a:lvl3pPr>
            <a:lvl4pPr marL="1371600" indent="0">
              <a:buFont typeface="Arial" panose="020B0604020202020204" pitchFamily="34" charset="0"/>
              <a:buNone/>
              <a:defRPr lang="en-US" dirty="0" smtClean="0"/>
            </a:lvl4pPr>
            <a:lvl5pPr marL="1828800" indent="0">
              <a:buNone/>
              <a:defRPr lang="en-GB" dirty="0"/>
            </a:lvl5pPr>
          </a:lstStyle>
          <a:p>
            <a:pPr lvl="0"/>
            <a:r>
              <a:rPr lang="en-US" dirty="0" smtClean="0"/>
              <a:t>Conflicts of interest (continue on the next page, if needed) / nothing to declare</a:t>
            </a:r>
          </a:p>
        </p:txBody>
      </p:sp>
    </p:spTree>
    <p:extLst>
      <p:ext uri="{BB962C8B-B14F-4D97-AF65-F5344CB8AC3E}">
        <p14:creationId xmlns:p14="http://schemas.microsoft.com/office/powerpoint/2010/main" val="267638459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9"/>
            <a:ext cx="8229600" cy="410445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579971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843558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032" y="843558"/>
            <a:ext cx="4038600" cy="41044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4371975"/>
            <a:ext cx="4033143" cy="57626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Caption/comment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25265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843558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032" y="843558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4371975"/>
            <a:ext cx="4033143" cy="57626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Caption/comment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860032" y="4371950"/>
            <a:ext cx="4051000" cy="57626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Caption/comment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86159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18245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\\NAHU-Home\NAHU-Home\BELYAKOVO\Desktop\slide bg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" b="1792"/>
          <a:stretch/>
        </p:blipFill>
        <p:spPr bwMode="auto">
          <a:xfrm>
            <a:off x="0" y="104314"/>
            <a:ext cx="9144000" cy="507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94" y="0"/>
            <a:ext cx="1027806" cy="80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755576" y="104315"/>
            <a:ext cx="7272808" cy="451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843558"/>
            <a:ext cx="8229600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063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9" r:id="rId3"/>
    <p:sldLayoutId id="2147483752" r:id="rId4"/>
    <p:sldLayoutId id="2147483751" r:id="rId5"/>
  </p:sldLayoutIdLst>
  <p:transition spd="slow">
    <p:push dir="d"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00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00009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9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00009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800" kern="1200">
          <a:solidFill>
            <a:srgbClr val="00009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rgbClr val="00009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612249"/>
      </p:ext>
    </p:extLst>
  </p:cSld>
  <p:clrMapOvr>
    <a:masterClrMapping/>
  </p:clrMapOvr>
  <p:transition spd="slow"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Text </a:t>
            </a:r>
            <a:r>
              <a:rPr lang="en-GB" dirty="0">
                <a:solidFill>
                  <a:srgbClr val="C00000"/>
                </a:solidFill>
              </a:rPr>
              <a:t>accent</a:t>
            </a:r>
            <a:r>
              <a:rPr lang="en-GB" dirty="0"/>
              <a:t> text </a:t>
            </a:r>
            <a:endParaRPr lang="en-GB" dirty="0" smtClean="0"/>
          </a:p>
          <a:p>
            <a:pPr lvl="1"/>
            <a:r>
              <a:rPr lang="en-GB" dirty="0" smtClean="0"/>
              <a:t>Text </a:t>
            </a:r>
            <a:r>
              <a:rPr lang="en-GB" dirty="0">
                <a:solidFill>
                  <a:srgbClr val="C00000"/>
                </a:solidFill>
              </a:rPr>
              <a:t>accent</a:t>
            </a:r>
            <a:r>
              <a:rPr lang="en-GB" dirty="0"/>
              <a:t> </a:t>
            </a:r>
            <a:r>
              <a:rPr lang="en-GB" dirty="0" smtClean="0"/>
              <a:t>text</a:t>
            </a:r>
          </a:p>
          <a:p>
            <a:pPr lvl="2"/>
            <a:r>
              <a:rPr lang="en-GB" dirty="0" smtClean="0"/>
              <a:t>Text </a:t>
            </a:r>
            <a:r>
              <a:rPr lang="en-GB" dirty="0">
                <a:solidFill>
                  <a:srgbClr val="C00000"/>
                </a:solidFill>
              </a:rPr>
              <a:t>accent</a:t>
            </a:r>
            <a:r>
              <a:rPr lang="en-GB" dirty="0"/>
              <a:t> </a:t>
            </a:r>
            <a:r>
              <a:rPr lang="en-GB" dirty="0" smtClean="0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25608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Results 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Text </a:t>
            </a:r>
            <a:r>
              <a:rPr lang="en-GB" dirty="0" smtClean="0">
                <a:solidFill>
                  <a:srgbClr val="C00000"/>
                </a:solidFill>
              </a:rPr>
              <a:t>accent</a:t>
            </a:r>
            <a:r>
              <a:rPr lang="en-GB" dirty="0" smtClean="0"/>
              <a:t> text </a:t>
            </a:r>
          </a:p>
          <a:p>
            <a:pPr lvl="1"/>
            <a:r>
              <a:rPr lang="en-GB" dirty="0" smtClean="0"/>
              <a:t>Text </a:t>
            </a:r>
            <a:r>
              <a:rPr lang="en-GB" dirty="0" smtClean="0">
                <a:solidFill>
                  <a:srgbClr val="C00000"/>
                </a:solidFill>
              </a:rPr>
              <a:t>accent</a:t>
            </a:r>
            <a:r>
              <a:rPr lang="en-GB" dirty="0" smtClean="0"/>
              <a:t> text</a:t>
            </a:r>
          </a:p>
          <a:p>
            <a:pPr lvl="2"/>
            <a:r>
              <a:rPr lang="en-GB" dirty="0" smtClean="0"/>
              <a:t>Text </a:t>
            </a:r>
            <a:r>
              <a:rPr lang="en-GB" dirty="0" smtClean="0">
                <a:solidFill>
                  <a:srgbClr val="C00000"/>
                </a:solidFill>
              </a:rPr>
              <a:t>accent</a:t>
            </a:r>
            <a:r>
              <a:rPr lang="en-GB" dirty="0" smtClean="0"/>
              <a:t> text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Caption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97941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Results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Text </a:t>
            </a:r>
            <a:r>
              <a:rPr lang="en-GB" dirty="0" smtClean="0">
                <a:solidFill>
                  <a:srgbClr val="C00000"/>
                </a:solidFill>
              </a:rPr>
              <a:t>accent</a:t>
            </a:r>
            <a:r>
              <a:rPr lang="en-GB" dirty="0" smtClean="0"/>
              <a:t> text </a:t>
            </a:r>
          </a:p>
          <a:p>
            <a:pPr lvl="1"/>
            <a:r>
              <a:rPr lang="en-GB" dirty="0" smtClean="0"/>
              <a:t>Text </a:t>
            </a:r>
            <a:r>
              <a:rPr lang="en-GB" dirty="0" smtClean="0">
                <a:solidFill>
                  <a:srgbClr val="C00000"/>
                </a:solidFill>
              </a:rPr>
              <a:t>accent</a:t>
            </a:r>
            <a:r>
              <a:rPr lang="en-GB" dirty="0" smtClean="0"/>
              <a:t> text</a:t>
            </a:r>
          </a:p>
          <a:p>
            <a:pPr lvl="2"/>
            <a:r>
              <a:rPr lang="en-GB" dirty="0" smtClean="0"/>
              <a:t>Text </a:t>
            </a:r>
            <a:r>
              <a:rPr lang="en-GB" dirty="0" smtClean="0">
                <a:solidFill>
                  <a:srgbClr val="C00000"/>
                </a:solidFill>
              </a:rPr>
              <a:t>accent</a:t>
            </a:r>
            <a:r>
              <a:rPr lang="en-GB" dirty="0" smtClean="0"/>
              <a:t> text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Comment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Caption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0026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Discussion/conclusions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Text </a:t>
            </a:r>
            <a:r>
              <a:rPr lang="en-GB" dirty="0" smtClean="0">
                <a:solidFill>
                  <a:srgbClr val="C00000"/>
                </a:solidFill>
              </a:rPr>
              <a:t>accent</a:t>
            </a:r>
            <a:r>
              <a:rPr lang="en-GB" dirty="0" smtClean="0"/>
              <a:t> text </a:t>
            </a:r>
          </a:p>
          <a:p>
            <a:pPr lvl="1"/>
            <a:r>
              <a:rPr lang="en-GB" dirty="0" smtClean="0"/>
              <a:t>Text </a:t>
            </a:r>
            <a:r>
              <a:rPr lang="en-GB" dirty="0" smtClean="0">
                <a:solidFill>
                  <a:srgbClr val="C00000"/>
                </a:solidFill>
              </a:rPr>
              <a:t>accent</a:t>
            </a:r>
            <a:r>
              <a:rPr lang="en-GB" dirty="0" smtClean="0"/>
              <a:t> text</a:t>
            </a:r>
          </a:p>
          <a:p>
            <a:pPr lvl="2"/>
            <a:r>
              <a:rPr lang="en-GB" dirty="0" smtClean="0"/>
              <a:t>Text </a:t>
            </a:r>
            <a:r>
              <a:rPr lang="en-GB" dirty="0" smtClean="0">
                <a:solidFill>
                  <a:srgbClr val="C00000"/>
                </a:solidFill>
              </a:rPr>
              <a:t>accent</a:t>
            </a:r>
            <a:r>
              <a:rPr lang="en-GB" dirty="0" smtClean="0"/>
              <a:t> text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44897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 anchor="ctr" anchorCtr="0">
        <a:spAutoFit/>
      </a:bodyPr>
      <a:lstStyle>
        <a:defPPr algn="r">
          <a:defRPr sz="2800" b="1" dirty="0">
            <a:solidFill>
              <a:srgbClr val="000099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</TotalTime>
  <Words>46</Words>
  <Application>Microsoft Office PowerPoint</Application>
  <PresentationFormat>On-screen Show (16:9)</PresentationFormat>
  <Paragraphs>20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Custom Design</vt:lpstr>
      <vt:lpstr>PowerPoint Presentation</vt:lpstr>
      <vt:lpstr>Introduction</vt:lpstr>
      <vt:lpstr>Results I</vt:lpstr>
      <vt:lpstr>Results II</vt:lpstr>
      <vt:lpstr>Discussion/conclusions</vt:lpstr>
    </vt:vector>
  </TitlesOfParts>
  <Company>IAEA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BELYAKOV, Oleg</dc:creator>
  <cp:lastModifiedBy>BELYAKOV, Oleg</cp:lastModifiedBy>
  <cp:revision>131</cp:revision>
  <dcterms:created xsi:type="dcterms:W3CDTF">2016-09-19T14:49:49Z</dcterms:created>
  <dcterms:modified xsi:type="dcterms:W3CDTF">2017-02-27T22:14:43Z</dcterms:modified>
</cp:coreProperties>
</file>