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9975" cy="42808525"/>
  <p:notesSz cx="6858000" cy="9144000"/>
  <p:defaultTextStyle>
    <a:defPPr>
      <a:defRPr lang="en-US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5" d="100"/>
          <a:sy n="25" d="100"/>
        </p:scale>
        <p:origin x="-336" y="-1608"/>
      </p:cViewPr>
      <p:guideLst>
        <p:guide orient="horz" pos="13483"/>
        <p:guide pos="9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31A51-A279-4EA3-AD63-37A47057BC11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5862F-561A-4EBF-9429-811D57A854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708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998" y="13298392"/>
            <a:ext cx="25737979" cy="9176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1996" y="24258164"/>
            <a:ext cx="21195983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79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876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8227" y="10702131"/>
            <a:ext cx="22557528" cy="227995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15123" y="10702131"/>
            <a:ext cx="67178439" cy="227995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34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58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909" y="27508444"/>
            <a:ext cx="25737979" cy="850224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1909" y="18144082"/>
            <a:ext cx="25737979" cy="936436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25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15123" y="62349824"/>
            <a:ext cx="44867985" cy="176347340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773" y="62349824"/>
            <a:ext cx="44867982" cy="176347340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633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3999" y="9582375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3999" y="13575852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81808" y="9582375"/>
            <a:ext cx="13384170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81808" y="13575852"/>
            <a:ext cx="13384170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030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599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10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000" y="1704413"/>
            <a:ext cx="9961903" cy="72536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38629" y="1704417"/>
            <a:ext cx="16927347" cy="36535890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4000" y="8958084"/>
            <a:ext cx="9961903" cy="2928222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086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5087" y="29965968"/>
            <a:ext cx="18167985" cy="3537652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35087" y="3825021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5087" y="33503620"/>
            <a:ext cx="18167985" cy="502405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800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3999" y="9988659"/>
            <a:ext cx="27251978" cy="28251648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6CC68-D9DF-4CFB-A29C-695C6FB02503}" type="datetimeFigureOut">
              <a:rPr lang="en-GB" smtClean="0"/>
              <a:t>2017-01-23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5658" y="39677164"/>
            <a:ext cx="9588659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00649" y="39677164"/>
            <a:ext cx="7065328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C0AA-32EF-4701-A0EA-75FB424C54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263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43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61" indent="-1566161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50" indent="-1305135" algn="l" defTabSz="4176431" rtl="0" eaLnBrk="1" latinLnBrk="0" hangingPunct="1">
        <a:spcBef>
          <a:spcPct val="20000"/>
        </a:spcBef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538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753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969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22563" y="881982"/>
            <a:ext cx="25737979" cy="9176087"/>
          </a:xfrm>
        </p:spPr>
        <p:txBody>
          <a:bodyPr>
            <a:normAutofit/>
          </a:bodyPr>
          <a:lstStyle/>
          <a:p>
            <a:r>
              <a:rPr lang="en-GB" sz="5400" b="1" dirty="0" smtClean="0">
                <a:solidFill>
                  <a:srgbClr val="FF0000"/>
                </a:solidFill>
              </a:rPr>
              <a:t>Print on A0 paper size (1189x841 mm); use portrait for layout </a:t>
            </a:r>
            <a:r>
              <a:rPr lang="en-GB" sz="5400" b="1" dirty="0" smtClean="0"/>
              <a:t/>
            </a:r>
            <a:br>
              <a:rPr lang="en-GB" sz="5400" b="1" dirty="0" smtClean="0"/>
            </a:br>
            <a:r>
              <a:rPr lang="en-GB" sz="5400" b="1" dirty="0" smtClean="0"/>
              <a:t>A.B. Author</a:t>
            </a:r>
            <a:br>
              <a:rPr lang="en-GB" sz="5400" b="1" dirty="0" smtClean="0"/>
            </a:br>
            <a:r>
              <a:rPr lang="en-GB" sz="5400" b="1" dirty="0" err="1" smtClean="0"/>
              <a:t>A.B.Author</a:t>
            </a:r>
            <a:r>
              <a:rPr lang="en-GB" sz="5400" b="1" dirty="0" smtClean="0"/>
              <a:t>@...</a:t>
            </a:r>
            <a:r>
              <a:rPr lang="en-GB" sz="5400" dirty="0" smtClean="0"/>
              <a:t/>
            </a:r>
            <a:br>
              <a:rPr lang="en-GB" sz="5400" dirty="0" smtClean="0"/>
            </a:br>
            <a:r>
              <a:rPr lang="en-GB" sz="5400" dirty="0" smtClean="0"/>
              <a:t>International Conference on Applications of Radiation Science and Technology</a:t>
            </a:r>
            <a:br>
              <a:rPr lang="en-GB" sz="5400" dirty="0" smtClean="0"/>
            </a:br>
            <a:r>
              <a:rPr lang="en-GB" sz="5400" dirty="0" smtClean="0"/>
              <a:t>(ICARST 2017)</a:t>
            </a:r>
            <a:br>
              <a:rPr lang="en-GB" sz="5400" dirty="0" smtClean="0"/>
            </a:br>
            <a:r>
              <a:rPr lang="en-GB" sz="5400" dirty="0" smtClean="0"/>
              <a:t>24 to 28 April 2017, Vienna, Austria</a:t>
            </a:r>
            <a:endParaRPr lang="en-GB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8507" y="9882982"/>
            <a:ext cx="25922879" cy="10939956"/>
          </a:xfrm>
        </p:spPr>
        <p:txBody>
          <a:bodyPr>
            <a:normAutofit fontScale="85000" lnSpcReduction="20000"/>
          </a:bodyPr>
          <a:lstStyle/>
          <a:p>
            <a:endParaRPr lang="en-GB" sz="4800" dirty="0" smtClean="0"/>
          </a:p>
          <a:p>
            <a:pPr algn="just"/>
            <a:r>
              <a:rPr lang="en-GB" sz="4800" dirty="0" smtClean="0"/>
              <a:t>[GUIDANCE ON PREPARATION OF A POSTER:</a:t>
            </a:r>
          </a:p>
          <a:p>
            <a:pPr algn="just"/>
            <a:endParaRPr lang="en-GB" sz="4800" dirty="0" smtClean="0"/>
          </a:p>
          <a:p>
            <a:pPr algn="just"/>
            <a:r>
              <a:rPr lang="en-GB" sz="4800" dirty="0" smtClean="0"/>
              <a:t>The poster should be a visual presentation of your submitted abstract. Please keep in mind that Information on a poster should attract attention. It should therefore be limited to the most important information only; leaving details and explanations for face to face dialogue.</a:t>
            </a:r>
          </a:p>
          <a:p>
            <a:pPr algn="just"/>
            <a:r>
              <a:rPr lang="en-GB" sz="4800" dirty="0" smtClean="0"/>
              <a:t>Posters should meet the following criteria:</a:t>
            </a:r>
          </a:p>
          <a:p>
            <a:pPr algn="just"/>
            <a:r>
              <a:rPr lang="en-GB" sz="4800" dirty="0" smtClean="0"/>
              <a:t>Poster Size</a:t>
            </a:r>
          </a:p>
          <a:p>
            <a:pPr algn="just"/>
            <a:r>
              <a:rPr lang="en-GB" sz="4800" dirty="0" smtClean="0"/>
              <a:t>All posters should be in portrait format and size: A0 (1189 mm high and 841 mm wide). </a:t>
            </a:r>
          </a:p>
          <a:p>
            <a:pPr algn="just"/>
            <a:r>
              <a:rPr lang="en-GB" sz="4800" dirty="0" smtClean="0"/>
              <a:t>Format</a:t>
            </a:r>
          </a:p>
          <a:p>
            <a:pPr algn="just"/>
            <a:r>
              <a:rPr lang="en-GB" sz="4800" dirty="0" smtClean="0"/>
              <a:t>The top of the poster should display, in lettering not smaller than 3 cm in height, the following information: TITLE OF PRESENTATION, NAMES OF AUTHORS, AFFILIATIONS</a:t>
            </a:r>
          </a:p>
          <a:p>
            <a:pPr algn="just"/>
            <a:r>
              <a:rPr lang="en-GB" sz="4800" dirty="0" smtClean="0"/>
              <a:t>The poster should be easily readable at a distance of two metres. Use UPPER and lower case for general content, as all-capital text is difficult to read. Avoid using mixtures of type/font styles. Left justify text, as it is easier on the eyes of the reader. </a:t>
            </a:r>
          </a:p>
          <a:p>
            <a:pPr algn="just"/>
            <a:r>
              <a:rPr lang="en-GB" sz="4800" dirty="0" smtClean="0"/>
              <a:t>All display material should be prepared in advance. It is not possible to print posters on-site. Pins for mounting posters are available on-site.]</a:t>
            </a:r>
          </a:p>
          <a:p>
            <a:endParaRPr lang="en-GB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1602483" y="408939"/>
            <a:ext cx="756084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r>
              <a:rPr lang="en-GB" dirty="0" smtClean="0"/>
              <a:t>Insert own logo</a:t>
            </a: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3115" y="408939"/>
            <a:ext cx="38100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9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210</Words>
  <Application>Microsoft Office PowerPoint</Application>
  <PresentationFormat>Custom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Print on A0 paper size (1189x841 mm); use portrait for layout  A.B. Author A.B.Author@... International Conference on Applications of Radiation Science and Technology (ICARST 2017) 24 to 28 April 2017, Vienna, Austria</vt:lpstr>
    </vt:vector>
  </TitlesOfParts>
  <Company>IAEA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Print on A0 paper size (1189x841 mm); use portrait for layout  A.B. Author International Atomic Energy Agency, Vienna International Centre P.O. Box 100, A-1400 Vienna, Austria A.B.Author@....</dc:title>
  <dc:creator>OSSO, Joao</dc:creator>
  <cp:lastModifiedBy>ZELLINGER, Julie</cp:lastModifiedBy>
  <cp:revision>6</cp:revision>
  <dcterms:created xsi:type="dcterms:W3CDTF">2017-01-17T07:27:38Z</dcterms:created>
  <dcterms:modified xsi:type="dcterms:W3CDTF">2017-01-23T10:40:45Z</dcterms:modified>
</cp:coreProperties>
</file>