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0066CC"/>
    <a:srgbClr val="5F5F5F"/>
    <a:srgbClr val="3333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2787"/>
    <p:restoredTop sz="90929"/>
  </p:normalViewPr>
  <p:slideViewPr>
    <p:cSldViewPr>
      <p:cViewPr varScale="1">
        <p:scale>
          <a:sx n="113" d="100"/>
          <a:sy n="113" d="100"/>
        </p:scale>
        <p:origin x="-133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255" cy="496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37" tIns="46218" rIns="92437" bIns="46218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420" y="0"/>
            <a:ext cx="2946255" cy="496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37" tIns="46218" rIns="92437" bIns="46218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734"/>
            <a:ext cx="2946255" cy="496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37" tIns="46218" rIns="92437" bIns="46218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420" y="9431734"/>
            <a:ext cx="2946255" cy="496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37" tIns="46218" rIns="92437" bIns="46218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62EDCA1-40D0-43D2-97B4-71D42EE379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436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255" cy="496491"/>
          </a:xfrm>
          <a:prstGeom prst="rect">
            <a:avLst/>
          </a:prstGeom>
        </p:spPr>
        <p:txBody>
          <a:bodyPr vert="horz" lIns="92437" tIns="46218" rIns="92437" bIns="46218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796" y="0"/>
            <a:ext cx="2946254" cy="496491"/>
          </a:xfrm>
          <a:prstGeom prst="rect">
            <a:avLst/>
          </a:prstGeom>
        </p:spPr>
        <p:txBody>
          <a:bodyPr vert="horz" lIns="92437" tIns="46218" rIns="92437" bIns="46218" rtlCol="0"/>
          <a:lstStyle>
            <a:lvl1pPr algn="r">
              <a:defRPr sz="1200"/>
            </a:lvl1pPr>
          </a:lstStyle>
          <a:p>
            <a:fld id="{BC232497-3C4A-4276-8D94-3B5519BDCB09}" type="datetimeFigureOut">
              <a:rPr lang="en-GB" smtClean="0"/>
              <a:t>2015-10-09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37" tIns="46218" rIns="92437" bIns="46218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281" y="4716663"/>
            <a:ext cx="5439115" cy="4466826"/>
          </a:xfrm>
          <a:prstGeom prst="rect">
            <a:avLst/>
          </a:prstGeom>
        </p:spPr>
        <p:txBody>
          <a:bodyPr vert="horz" lIns="92437" tIns="46218" rIns="92437" bIns="4621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142"/>
            <a:ext cx="2946255" cy="496491"/>
          </a:xfrm>
          <a:prstGeom prst="rect">
            <a:avLst/>
          </a:prstGeom>
        </p:spPr>
        <p:txBody>
          <a:bodyPr vert="horz" lIns="92437" tIns="46218" rIns="92437" bIns="46218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796" y="9430142"/>
            <a:ext cx="2946254" cy="496491"/>
          </a:xfrm>
          <a:prstGeom prst="rect">
            <a:avLst/>
          </a:prstGeom>
        </p:spPr>
        <p:txBody>
          <a:bodyPr vert="horz" lIns="92437" tIns="46218" rIns="92437" bIns="46218" rtlCol="0" anchor="b"/>
          <a:lstStyle>
            <a:lvl1pPr algn="r">
              <a:defRPr sz="1200"/>
            </a:lvl1pPr>
          </a:lstStyle>
          <a:p>
            <a:fld id="{F0A19B55-A605-409E-994B-99EF2530D6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4425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" name="Text Box 10"/>
          <p:cNvSpPr txBox="1">
            <a:spLocks noChangeArrowheads="1"/>
          </p:cNvSpPr>
          <p:nvPr/>
        </p:nvSpPr>
        <p:spPr bwMode="black">
          <a:xfrm>
            <a:off x="3505200" y="6019800"/>
            <a:ext cx="2209800" cy="66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FFFFF"/>
                </a:solidFill>
                <a:latin typeface="Arial" charset="0"/>
              </a:rPr>
              <a:t>IAEA</a:t>
            </a:r>
          </a:p>
          <a:p>
            <a:pPr algn="ctr">
              <a:spcBef>
                <a:spcPct val="50000"/>
              </a:spcBef>
            </a:pPr>
            <a:r>
              <a:rPr lang="en-US" sz="900" b="1">
                <a:solidFill>
                  <a:srgbClr val="FFFFFF"/>
                </a:solidFill>
                <a:latin typeface="Arial" charset="0"/>
              </a:rPr>
              <a:t>International Atomic Energy Agency</a:t>
            </a:r>
          </a:p>
        </p:txBody>
      </p:sp>
      <p:pic>
        <p:nvPicPr>
          <p:cNvPr id="4107" name="Picture 11" descr="\\pc26995\Projects\ICS\ICS.VB6\ICSUI\Graphics\IAEAlogo_Black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4114800" y="5105400"/>
            <a:ext cx="10509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3378596" algn="ctr" rotWithShape="0">
                    <a:srgbClr val="5F5F5F">
                      <a:alpha val="50000"/>
                    </a:srgbClr>
                  </a:outerShdw>
                </a:effectLst>
              </a14:hiddenEffects>
            </a:ext>
          </a:extLst>
        </p:spPr>
      </p:pic>
      <p:pic>
        <p:nvPicPr>
          <p:cNvPr id="4108" name="Picture 12" descr="\\161.5.128.084\MTIT-Home\ALICV\My Documents\My Pictures\IAEAPresBkngd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0" y="0"/>
            <a:ext cx="914082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1000125"/>
            <a:ext cx="9144000" cy="1771650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0" y="2797175"/>
            <a:ext cx="9144000" cy="1727200"/>
          </a:xfrm>
        </p:spPr>
        <p:txBody>
          <a:bodyPr anchor="ctr" anchorCtr="1"/>
          <a:lstStyle>
            <a:lvl1pPr marL="0" indent="0" algn="ctr">
              <a:buFontTx/>
              <a:buNone/>
              <a:defRPr>
                <a:solidFill>
                  <a:schemeClr val="hlink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IAEA EPR Conference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22F345-1B9A-45C0-8B74-17EA4A07F47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801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7825" y="98425"/>
            <a:ext cx="2147888" cy="59975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2575" y="98425"/>
            <a:ext cx="6292850" cy="5997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IAEA EPR Conference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404934-012D-4DF9-B835-9FFD691C91E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749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IAEA EPR Conference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438AA2-A647-4DD3-8964-BF4D566E7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314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IAEA EPR Conference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76343B-2295-47D0-A9B4-7B8049F6848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6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2575" y="1524000"/>
            <a:ext cx="4219575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4550" y="1524000"/>
            <a:ext cx="4221163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IAEA EPR Conference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4AB21E-52F5-4BC7-9224-53A00F29685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553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IAEA EPR Conference 2015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5893F-404F-4FF0-867C-B02BCEEA404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249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IAEA EPR Conference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6BFCE1-F85A-4C1B-9A8E-974A0FA751F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559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IAEA EPR Conference 2015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C13801-2B02-4C2A-A24E-16D8D119200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407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IAEA EPR Conference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F4C37E-B6E0-4261-854F-FC73A50619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979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IAEA EPR Conference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C20301-097F-4C01-BD2E-869B22E9EB1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047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\\pc26995\Projects\ICS\ICS.VB6\ICSUI\Graphics\IAEAlogo_Black.wm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304800" y="6110288"/>
            <a:ext cx="685800" cy="5969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45791" dir="3378596" algn="ctr" rotWithShape="0">
                    <a:srgbClr val="5F5F5F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3082" name="Text Box 10"/>
          <p:cNvSpPr txBox="1">
            <a:spLocks noChangeArrowheads="1"/>
          </p:cNvSpPr>
          <p:nvPr/>
        </p:nvSpPr>
        <p:spPr bwMode="black">
          <a:xfrm>
            <a:off x="990600" y="6202363"/>
            <a:ext cx="9144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b="1">
                <a:solidFill>
                  <a:srgbClr val="FFFFFF"/>
                </a:solidFill>
                <a:latin typeface="Arial" charset="0"/>
              </a:rPr>
              <a:t>IAEA</a:t>
            </a:r>
          </a:p>
        </p:txBody>
      </p:sp>
      <p:pic>
        <p:nvPicPr>
          <p:cNvPr id="3080" name="Picture 8" descr="slide_logo_bg2.jpg                                             00056D31Macintosh HD                   B746CC0A: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0" y="0"/>
            <a:ext cx="9144000" cy="686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black">
          <a:xfrm>
            <a:off x="282575" y="98425"/>
            <a:ext cx="8534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black">
          <a:xfrm>
            <a:off x="282575" y="1524000"/>
            <a:ext cx="8593138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6783388" y="6369050"/>
            <a:ext cx="1676400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D5D7D8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4154488" y="6369050"/>
            <a:ext cx="2624137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D5D7D8"/>
                </a:solidFill>
                <a:latin typeface="+mn-lt"/>
              </a:defRPr>
            </a:lvl1pPr>
          </a:lstStyle>
          <a:p>
            <a:r>
              <a:rPr lang="en-US" smtClean="0"/>
              <a:t>IAEA EPR Conference 2015</a:t>
            </a: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D5D7D8"/>
                </a:solidFill>
                <a:latin typeface="+mn-lt"/>
              </a:defRPr>
            </a:lvl1pPr>
          </a:lstStyle>
          <a:p>
            <a:fld id="{23A0628E-C12F-4F8C-9895-BCD5E30100D3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rgbClr val="CCECFF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rgbClr val="CCECFF"/>
          </a:solidFill>
          <a:latin typeface="Arial" charset="0"/>
        </a:defRPr>
      </a:lvl2pPr>
      <a:lvl3pPr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rgbClr val="CCECFF"/>
          </a:solidFill>
          <a:latin typeface="Arial" charset="0"/>
        </a:defRPr>
      </a:lvl3pPr>
      <a:lvl4pPr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rgbClr val="CCECFF"/>
          </a:solidFill>
          <a:latin typeface="Arial" charset="0"/>
        </a:defRPr>
      </a:lvl4pPr>
      <a:lvl5pPr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rgbClr val="CCECFF"/>
          </a:solidFill>
          <a:latin typeface="Arial" charset="0"/>
        </a:defRPr>
      </a:lvl5pPr>
      <a:lvl6pPr marL="457200"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rgbClr val="CCECFF"/>
          </a:solidFill>
          <a:latin typeface="Arial" charset="0"/>
        </a:defRPr>
      </a:lvl6pPr>
      <a:lvl7pPr marL="914400"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rgbClr val="CCECFF"/>
          </a:solidFill>
          <a:latin typeface="Arial" charset="0"/>
        </a:defRPr>
      </a:lvl7pPr>
      <a:lvl8pPr marL="1371600"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rgbClr val="CCECFF"/>
          </a:solidFill>
          <a:latin typeface="Arial" charset="0"/>
        </a:defRPr>
      </a:lvl8pPr>
      <a:lvl9pPr marL="1828800"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rgbClr val="CCECFF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99CCFF"/>
        </a:buClr>
        <a:buSzPct val="110000"/>
        <a:buChar char="•"/>
        <a:defRPr sz="3200">
          <a:solidFill>
            <a:srgbClr val="FFFFCC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99CCFF"/>
        </a:buClr>
        <a:buSzPct val="110000"/>
        <a:buChar char="•"/>
        <a:defRPr sz="2800">
          <a:solidFill>
            <a:srgbClr val="FFFFCC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99CCFF"/>
        </a:buClr>
        <a:buSzPct val="110000"/>
        <a:buChar char="•"/>
        <a:defRPr sz="2400">
          <a:solidFill>
            <a:srgbClr val="FFFFCC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99CCFF"/>
        </a:buClr>
        <a:buSzPct val="110000"/>
        <a:buChar char="•"/>
        <a:defRPr sz="2400">
          <a:solidFill>
            <a:srgbClr val="FFFFCC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99CCFF"/>
        </a:buClr>
        <a:buSzPct val="110000"/>
        <a:buChar char="•"/>
        <a:defRPr sz="2400">
          <a:solidFill>
            <a:srgbClr val="FFFFCC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99CCFF"/>
        </a:buClr>
        <a:buSzPct val="110000"/>
        <a:buChar char="•"/>
        <a:defRPr sz="2400">
          <a:solidFill>
            <a:srgbClr val="FFFFCC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99CCFF"/>
        </a:buClr>
        <a:buSzPct val="110000"/>
        <a:buChar char="•"/>
        <a:defRPr sz="2400">
          <a:solidFill>
            <a:srgbClr val="FFFFCC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99CCFF"/>
        </a:buClr>
        <a:buSzPct val="110000"/>
        <a:buChar char="•"/>
        <a:defRPr sz="2400">
          <a:solidFill>
            <a:srgbClr val="FFFFCC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99CCFF"/>
        </a:buClr>
        <a:buSzPct val="110000"/>
        <a:buChar char="•"/>
        <a:defRPr sz="2400">
          <a:solidFill>
            <a:srgbClr val="FFFFC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340769"/>
            <a:ext cx="9144000" cy="1431006"/>
          </a:xfrm>
        </p:spPr>
        <p:txBody>
          <a:bodyPr/>
          <a:lstStyle/>
          <a:p>
            <a:r>
              <a:rPr lang="en-US" dirty="0" smtClean="0">
                <a:solidFill>
                  <a:srgbClr val="CCECFF"/>
                </a:solidFill>
              </a:rPr>
              <a:t>PRESENTATION TEMPLATE</a:t>
            </a:r>
            <a:br>
              <a:rPr lang="en-US" dirty="0" smtClean="0">
                <a:solidFill>
                  <a:srgbClr val="CCECFF"/>
                </a:solidFill>
              </a:rPr>
            </a:br>
            <a:r>
              <a:rPr lang="en-US" sz="2800" dirty="0" smtClean="0">
                <a:solidFill>
                  <a:srgbClr val="CCECFF"/>
                </a:solidFill>
              </a:rPr>
              <a:t>How to Prepare Presentation</a:t>
            </a:r>
            <a:br>
              <a:rPr lang="en-US" sz="2800" dirty="0" smtClean="0">
                <a:solidFill>
                  <a:srgbClr val="CCECFF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>! Do </a:t>
            </a:r>
            <a:r>
              <a:rPr lang="en-US" sz="2800" dirty="0">
                <a:solidFill>
                  <a:srgbClr val="FF0000"/>
                </a:solidFill>
              </a:rPr>
              <a:t>not use </a:t>
            </a:r>
            <a:r>
              <a:rPr lang="en-US" sz="2800" dirty="0" smtClean="0">
                <a:solidFill>
                  <a:srgbClr val="FF0000"/>
                </a:solidFill>
              </a:rPr>
              <a:t>the IAEA </a:t>
            </a:r>
            <a:r>
              <a:rPr lang="en-US" sz="2800" dirty="0">
                <a:solidFill>
                  <a:srgbClr val="FF0000"/>
                </a:solidFill>
              </a:rPr>
              <a:t>design of this </a:t>
            </a:r>
            <a:r>
              <a:rPr lang="en-US" sz="2800" dirty="0" smtClean="0">
                <a:solidFill>
                  <a:srgbClr val="FF0000"/>
                </a:solidFill>
              </a:rPr>
              <a:t>presentation</a:t>
            </a:r>
            <a:r>
              <a:rPr lang="en-US" sz="2800" dirty="0"/>
              <a:t/>
            </a:r>
            <a:br>
              <a:rPr lang="en-US" sz="2800" dirty="0"/>
            </a:br>
            <a:endParaRPr lang="en-US" sz="2800" dirty="0">
              <a:solidFill>
                <a:srgbClr val="CCECFF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356991"/>
            <a:ext cx="9144000" cy="1440161"/>
          </a:xfrm>
        </p:spPr>
        <p:txBody>
          <a:bodyPr/>
          <a:lstStyle/>
          <a:p>
            <a:r>
              <a:rPr lang="en-US" sz="2800" dirty="0" smtClean="0"/>
              <a:t>R. </a:t>
            </a:r>
            <a:r>
              <a:rPr lang="en-US" sz="2800" dirty="0" err="1" smtClean="0"/>
              <a:t>Martincic</a:t>
            </a:r>
            <a:endParaRPr lang="en-US" sz="2800" dirty="0" smtClean="0"/>
          </a:p>
          <a:p>
            <a:r>
              <a:rPr lang="en-US" sz="2400" dirty="0" smtClean="0"/>
              <a:t>Incident and Emergency Centre</a:t>
            </a:r>
            <a:endParaRPr lang="en-US" sz="2400" dirty="0"/>
          </a:p>
          <a:p>
            <a:r>
              <a:rPr lang="en-US" sz="2400" dirty="0" smtClean="0"/>
              <a:t>International Atomic Energy Agency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black">
          <a:xfrm>
            <a:off x="251520" y="260648"/>
            <a:ext cx="914400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CCFF"/>
              </a:buClr>
              <a:buSzPct val="110000"/>
              <a:buFontTx/>
              <a:buNone/>
              <a:defRPr sz="3200">
                <a:solidFill>
                  <a:schemeClr val="hlink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CCFF"/>
              </a:buClr>
              <a:buSzPct val="110000"/>
              <a:buChar char="•"/>
              <a:defRPr sz="2800">
                <a:solidFill>
                  <a:srgbClr val="FFFF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CCFF"/>
              </a:buClr>
              <a:buSzPct val="110000"/>
              <a:buChar char="•"/>
              <a:defRPr sz="2400">
                <a:solidFill>
                  <a:srgbClr val="FFFF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CCFF"/>
              </a:buClr>
              <a:buSzPct val="110000"/>
              <a:buChar char="•"/>
              <a:defRPr sz="2400">
                <a:solidFill>
                  <a:srgbClr val="FFFFCC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CCFF"/>
              </a:buClr>
              <a:buSzPct val="110000"/>
              <a:buChar char="•"/>
              <a:defRPr sz="2400">
                <a:solidFill>
                  <a:srgbClr val="FFFFCC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CCFF"/>
              </a:buClr>
              <a:buSzPct val="110000"/>
              <a:buChar char="•"/>
              <a:defRPr sz="2400">
                <a:solidFill>
                  <a:srgbClr val="FFFFCC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CCFF"/>
              </a:buClr>
              <a:buSzPct val="110000"/>
              <a:buChar char="•"/>
              <a:defRPr sz="2400">
                <a:solidFill>
                  <a:srgbClr val="FFFFCC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CCFF"/>
              </a:buClr>
              <a:buSzPct val="110000"/>
              <a:buChar char="•"/>
              <a:defRPr sz="2400">
                <a:solidFill>
                  <a:srgbClr val="FFFFCC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CCFF"/>
              </a:buClr>
              <a:buSzPct val="110000"/>
              <a:buChar char="•"/>
              <a:defRPr sz="2400">
                <a:solidFill>
                  <a:srgbClr val="FFFFCC"/>
                </a:solidFill>
                <a:latin typeface="+mn-lt"/>
              </a:defRPr>
            </a:lvl9pPr>
          </a:lstStyle>
          <a:p>
            <a:r>
              <a:rPr lang="en-US" sz="2400" kern="0" dirty="0" smtClean="0"/>
              <a:t>IAEA International Conference on Global Emergency Preparedness and Response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Presentations for EPR Conference </a:t>
            </a:r>
            <a:r>
              <a:rPr lang="en-US" dirty="0" smtClean="0"/>
              <a:t>2015 must be prepared in </a:t>
            </a:r>
            <a:r>
              <a:rPr lang="en-US" dirty="0" smtClean="0">
                <a:solidFill>
                  <a:srgbClr val="FFC000"/>
                </a:solidFill>
              </a:rPr>
              <a:t>MS PowerPoint</a:t>
            </a:r>
          </a:p>
          <a:p>
            <a:r>
              <a:rPr lang="en-US" dirty="0" smtClean="0"/>
              <a:t>This presentation is a template</a:t>
            </a:r>
          </a:p>
          <a:p>
            <a:r>
              <a:rPr lang="en-US" dirty="0" smtClean="0"/>
              <a:t>You are kindly asked to consider it when preparing your presentation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IAEA EPR Conference 2015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Start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Decide on presentation design</a:t>
            </a:r>
          </a:p>
          <a:p>
            <a:pPr lvl="1"/>
            <a:r>
              <a:rPr lang="en-US" dirty="0" smtClean="0"/>
              <a:t>Choose your </a:t>
            </a:r>
            <a:r>
              <a:rPr lang="en-US" dirty="0"/>
              <a:t>company </a:t>
            </a:r>
            <a:r>
              <a:rPr lang="en-US" dirty="0" smtClean="0"/>
              <a:t>presentation template </a:t>
            </a:r>
            <a:r>
              <a:rPr lang="en-US" dirty="0"/>
              <a:t>or</a:t>
            </a:r>
          </a:p>
          <a:p>
            <a:pPr lvl="1"/>
            <a:r>
              <a:rPr lang="en-US" dirty="0"/>
              <a:t>Create your </a:t>
            </a:r>
            <a:r>
              <a:rPr lang="en-US" dirty="0" smtClean="0"/>
              <a:t>own</a:t>
            </a:r>
            <a:endParaRPr lang="en-US" dirty="0"/>
          </a:p>
          <a:p>
            <a:r>
              <a:rPr lang="en-US" dirty="0"/>
              <a:t>Do not </a:t>
            </a:r>
            <a:r>
              <a:rPr lang="en-US"/>
              <a:t>use </a:t>
            </a:r>
            <a:r>
              <a:rPr lang="en-US" smtClean="0"/>
              <a:t>the IAEA </a:t>
            </a:r>
            <a:r>
              <a:rPr lang="en-US" dirty="0" smtClean="0"/>
              <a:t>design </a:t>
            </a:r>
            <a:r>
              <a:rPr lang="en-US" dirty="0"/>
              <a:t>of this </a:t>
            </a:r>
            <a:r>
              <a:rPr lang="en-US" dirty="0" smtClean="0"/>
              <a:t>presentation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IAEA EPR Conference 2015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272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Few Tips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GB" b="1" dirty="0"/>
              <a:t>K</a:t>
            </a:r>
            <a:r>
              <a:rPr lang="en-GB" dirty="0"/>
              <a:t>eep </a:t>
            </a:r>
            <a:r>
              <a:rPr lang="en-GB" b="1" dirty="0"/>
              <a:t>I</a:t>
            </a:r>
            <a:r>
              <a:rPr lang="en-GB" dirty="0"/>
              <a:t>t </a:t>
            </a:r>
            <a:r>
              <a:rPr lang="en-GB" b="1" dirty="0"/>
              <a:t>S</a:t>
            </a:r>
            <a:r>
              <a:rPr lang="en-GB" dirty="0"/>
              <a:t>traight and </a:t>
            </a:r>
            <a:r>
              <a:rPr lang="en-GB" b="1" dirty="0" smtClean="0"/>
              <a:t>S</a:t>
            </a:r>
            <a:r>
              <a:rPr lang="en-GB" dirty="0" smtClean="0"/>
              <a:t>imple</a:t>
            </a:r>
            <a:endParaRPr lang="en-GB" dirty="0"/>
          </a:p>
          <a:p>
            <a:pPr marL="0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GB" dirty="0"/>
              <a:t>Keywords </a:t>
            </a:r>
            <a:r>
              <a:rPr lang="en-GB" dirty="0" smtClean="0"/>
              <a:t>only</a:t>
            </a:r>
            <a:endParaRPr lang="en-GB" dirty="0"/>
          </a:p>
          <a:p>
            <a:pPr marL="0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GB" dirty="0"/>
              <a:t>No </a:t>
            </a:r>
            <a:r>
              <a:rPr lang="en-GB" dirty="0" smtClean="0"/>
              <a:t>sentences</a:t>
            </a:r>
            <a:endParaRPr lang="en-GB" dirty="0"/>
          </a:p>
          <a:p>
            <a:pPr marL="0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GB" dirty="0"/>
              <a:t>Never read your slides, talk </a:t>
            </a:r>
            <a:r>
              <a:rPr lang="en-GB" dirty="0" smtClean="0"/>
              <a:t>freely</a:t>
            </a:r>
          </a:p>
          <a:p>
            <a:pPr marL="0">
              <a:spcBef>
                <a:spcPts val="0"/>
              </a:spcBef>
              <a:spcAft>
                <a:spcPts val="0"/>
              </a:spcAft>
              <a:buFont typeface="Arial"/>
              <a:buChar char="•"/>
            </a:pPr>
            <a:r>
              <a:rPr lang="en-GB" dirty="0" smtClean="0"/>
              <a:t>Conclude with </a:t>
            </a:r>
            <a:r>
              <a:rPr lang="en-GB" dirty="0"/>
              <a:t>a </a:t>
            </a:r>
            <a:r>
              <a:rPr lang="en-GB" dirty="0">
                <a:solidFill>
                  <a:srgbClr val="FFC000"/>
                </a:solidFill>
              </a:rPr>
              <a:t>Take Home Message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IAEA EPR Conference 2015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46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Instructions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Maximum length of presentation is </a:t>
            </a:r>
            <a:r>
              <a:rPr lang="en-GB" dirty="0" smtClean="0">
                <a:solidFill>
                  <a:srgbClr val="FFC000"/>
                </a:solidFill>
              </a:rPr>
              <a:t>15 slides </a:t>
            </a:r>
            <a:r>
              <a:rPr lang="en-GB" dirty="0" smtClean="0"/>
              <a:t>including title slide</a:t>
            </a:r>
          </a:p>
          <a:p>
            <a:r>
              <a:rPr lang="en-GB" dirty="0" smtClean="0"/>
              <a:t>You must submit your presentation through IAEA-</a:t>
            </a:r>
            <a:r>
              <a:rPr lang="en-GB" dirty="0" err="1" smtClean="0"/>
              <a:t>INDICO</a:t>
            </a:r>
            <a:r>
              <a:rPr lang="en-GB" dirty="0" smtClean="0"/>
              <a:t> file submission system</a:t>
            </a:r>
          </a:p>
          <a:p>
            <a:r>
              <a:rPr lang="en-GB" dirty="0" err="1" smtClean="0"/>
              <a:t>INDICO</a:t>
            </a:r>
            <a:r>
              <a:rPr lang="en-GB" dirty="0" smtClean="0"/>
              <a:t> platform will be opened for submission of presentations as of</a:t>
            </a:r>
          </a:p>
          <a:p>
            <a:pPr marL="0" indent="0" algn="ctr">
              <a:buNone/>
            </a:pPr>
            <a:r>
              <a:rPr lang="en-GB" dirty="0" smtClean="0">
                <a:solidFill>
                  <a:srgbClr val="FFC000"/>
                </a:solidFill>
              </a:rPr>
              <a:t>21 September 2015</a:t>
            </a:r>
            <a:endParaRPr lang="en-GB" dirty="0">
              <a:solidFill>
                <a:srgbClr val="FFC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IAEA EPR Conference 2015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399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</a:t>
            </a:r>
            <a:endParaRPr lang="en-GB" sz="28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Deadline for submission of presentations is </a:t>
            </a:r>
            <a:r>
              <a:rPr lang="en-GB" dirty="0" smtClean="0">
                <a:solidFill>
                  <a:srgbClr val="FFC000"/>
                </a:solidFill>
              </a:rPr>
              <a:t>12 October 2015</a:t>
            </a:r>
          </a:p>
          <a:p>
            <a:r>
              <a:rPr lang="en-GB" dirty="0" smtClean="0"/>
              <a:t>All presentations, with your permission, will be available in </a:t>
            </a:r>
            <a:r>
              <a:rPr lang="en-GB" smtClean="0"/>
              <a:t>pdf format on </a:t>
            </a:r>
            <a:r>
              <a:rPr lang="en-GB" dirty="0" smtClean="0"/>
              <a:t>conference web page after the conference</a:t>
            </a:r>
            <a:endParaRPr lang="en-GB" dirty="0"/>
          </a:p>
          <a:p>
            <a:r>
              <a:rPr lang="en-GB" dirty="0" smtClean="0"/>
              <a:t>We believe your presentation will be interesting and attractive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IAEA EPR Conference 2015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957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43608" y="2420888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 smtClean="0">
                <a:latin typeface="+mn-lt"/>
                <a:ea typeface="Calibri"/>
                <a:cs typeface="Arial" panose="020B0604020202020204" pitchFamily="34" charset="0"/>
              </a:rPr>
              <a:t>Thank you for considering this template when preparing your presentation</a:t>
            </a:r>
            <a:endParaRPr lang="en-GB" sz="32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IAEA EPR Conference 2015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776945"/>
      </p:ext>
    </p:extLst>
  </p:cSld>
  <p:clrMapOvr>
    <a:masterClrMapping/>
  </p:clrMapOvr>
</p:sld>
</file>

<file path=ppt/theme/theme1.xml><?xml version="1.0" encoding="utf-8"?>
<a:theme xmlns:a="http://schemas.openxmlformats.org/drawingml/2006/main" name="IAEA Dark Blue">
  <a:themeElements>
    <a:clrScheme name="">
      <a:dk1>
        <a:srgbClr val="808080"/>
      </a:dk1>
      <a:lt1>
        <a:srgbClr val="EAEAEA"/>
      </a:lt1>
      <a:dk2>
        <a:srgbClr val="000099"/>
      </a:dk2>
      <a:lt2>
        <a:srgbClr val="EAEAEA"/>
      </a:lt2>
      <a:accent1>
        <a:srgbClr val="99CCFF"/>
      </a:accent1>
      <a:accent2>
        <a:srgbClr val="8681B8"/>
      </a:accent2>
      <a:accent3>
        <a:srgbClr val="AAAACA"/>
      </a:accent3>
      <a:accent4>
        <a:srgbClr val="C8C8C8"/>
      </a:accent4>
      <a:accent5>
        <a:srgbClr val="CAE2FF"/>
      </a:accent5>
      <a:accent6>
        <a:srgbClr val="7974A6"/>
      </a:accent6>
      <a:hlink>
        <a:srgbClr val="FCD3C1"/>
      </a:hlink>
      <a:folHlink>
        <a:srgbClr val="FF99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808080"/>
    </a:dk1>
    <a:lt1>
      <a:srgbClr val="EAEAEA"/>
    </a:lt1>
    <a:dk2>
      <a:srgbClr val="000099"/>
    </a:dk2>
    <a:lt2>
      <a:srgbClr val="CCECFF"/>
    </a:lt2>
    <a:accent1>
      <a:srgbClr val="99CCFF"/>
    </a:accent1>
    <a:accent2>
      <a:srgbClr val="8681B8"/>
    </a:accent2>
    <a:accent3>
      <a:srgbClr val="AAAACA"/>
    </a:accent3>
    <a:accent4>
      <a:srgbClr val="C8C8C8"/>
    </a:accent4>
    <a:accent5>
      <a:srgbClr val="CAE2FF"/>
    </a:accent5>
    <a:accent6>
      <a:srgbClr val="7974A6"/>
    </a:accent6>
    <a:hlink>
      <a:srgbClr val="FFFFCC"/>
    </a:hlink>
    <a:folHlink>
      <a:srgbClr val="FF99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IAEA Dark Blue</Template>
  <TotalTime>1195</TotalTime>
  <Words>205</Words>
  <Application>Microsoft Office PowerPoint</Application>
  <PresentationFormat>On-screen Show (4:3)</PresentationFormat>
  <Paragraphs>36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IAEA Dark Blue</vt:lpstr>
      <vt:lpstr>PRESENTATION TEMPLATE How to Prepare Presentation ! Do not use the IAEA design of this presentation </vt:lpstr>
      <vt:lpstr>Introduction</vt:lpstr>
      <vt:lpstr>Start</vt:lpstr>
      <vt:lpstr>Few Tips</vt:lpstr>
      <vt:lpstr>Instructions</vt:lpstr>
      <vt:lpstr>Conclusions</vt:lpstr>
      <vt:lpstr>PowerPoint Presentation</vt:lpstr>
    </vt:vector>
  </TitlesOfParts>
  <Company>IAEA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PREPARE PRESENTATION</dc:title>
  <dc:creator>MARTINCIC, Rafael</dc:creator>
  <cp:lastModifiedBy>SHAJU KATTIPPURAKKAL, Joseph</cp:lastModifiedBy>
  <cp:revision>18</cp:revision>
  <cp:lastPrinted>2015-02-17T09:12:49Z</cp:lastPrinted>
  <dcterms:created xsi:type="dcterms:W3CDTF">2015-02-16T15:56:51Z</dcterms:created>
  <dcterms:modified xsi:type="dcterms:W3CDTF">2015-10-09T06:27:37Z</dcterms:modified>
</cp:coreProperties>
</file>